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70" r:id="rId11"/>
    <p:sldId id="269" r:id="rId12"/>
    <p:sldId id="272" r:id="rId13"/>
    <p:sldId id="273" r:id="rId14"/>
    <p:sldId id="274" r:id="rId15"/>
    <p:sldId id="276" r:id="rId16"/>
    <p:sldId id="27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B5FE-0B3E-4ED1-BB7C-B674AC6A5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43962-687F-4E08-929E-62C248022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E631D-88D1-45C6-B9EA-3BBF7841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3A817-0F44-4F24-8C75-39E10417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F7EC7-5845-4A77-A716-039E78AE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877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A178-0B97-495E-AE7E-4712B544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0CB19-DF44-4A1B-9BD5-CF64B66B3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1A81-B6B6-46AD-B976-B8464809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3C2E-9564-4B44-AC9B-BFF1E027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DDEAD-40FD-4DF1-8A40-F98EEB4D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704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1FBD4-2BBF-49CD-AB37-85D9F71D2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410D-BD26-4B60-9967-DBD294533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73346-9345-440E-BE39-628E6E39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1E4-33A7-4318-9F6E-6BC1806F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5D87-DD89-451E-8B57-E42EAA51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299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73D2-9B5A-4C4C-9EA3-60FAB7F6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0B07E-5450-45C4-ABB0-E52FA5781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5A06-8B6D-41A5-8869-1228F03A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8158-0035-4813-B117-C330401F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9AD05-E154-4925-B192-6BD1EDBE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443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F5B3-5E8C-4A56-A708-7C696F879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68CD3-4CF9-4160-A1EE-FF32CD111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0D1CF-9D4C-495D-AA7F-C225E445F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84721-9583-4252-AF4B-4DA08BDF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F2E0-DF99-4178-B6A6-F5E6FE10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092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D23C7-62FA-42FC-A9D1-D628F9C9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F608-92AB-4B0A-A5CA-3671A0681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F02C0-20C7-453A-9601-6E15E9A92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3A35-30B8-4962-81D9-133C6EF1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580B2-D157-4872-9FDB-810151C8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63406-4A8E-4C88-9AF0-404424D5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087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31D0-07CC-4BD8-ABA0-EBB6CF30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41031-B9C0-4978-AFF3-FB075FB53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8B0E4-89C6-402F-B207-2E7F0141D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F0562-031D-47E7-B3F8-DBE7FE5C2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BCE797-AAB6-44EE-AD7A-A71963CCE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7F489-3206-4823-92D6-940F3189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CF5A62-95B2-4661-BCA4-879875EA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5F512-8638-4FFE-B807-06285920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054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5FDE-36EB-4D65-87FF-679ADF05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88D2B-9949-4589-A5D0-3D13B7FD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2F3FE-4A36-4C2A-9DA4-3C538F3F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394C2-0776-4778-A1CC-22E0572D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1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7B711-15E7-4847-84A3-750C361E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778C01-3D23-4EF6-8307-EABF1E6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A6D36-9815-4D8B-A429-7E14981F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126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CB16-F61F-424D-809B-300EB41E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E591E-B9C2-496F-8E45-622387C2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B0948-B2CA-4171-84DE-87B499E6D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1197D-696A-4AF2-854A-7E895BA5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24D7F-F1D6-4A86-9448-B835796D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A18CE-7729-4599-A91B-AADCF5A74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308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7B1C-2A55-46EB-A32D-19CFFAF2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82EED5-337C-4F73-BEAC-0E41F6D1F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EDA18-F1F8-4CFD-BB44-93C2F98FB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FB3E8-4FE0-4D41-87D2-A1FFB77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B2F24-7F77-4B9D-990E-6EA2EC52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25142-2CC6-4859-A391-0416954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34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B9489-D833-406E-96C3-42F351FF2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002EB-523E-49D2-A722-10FFFD370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016A5-342B-4BF0-B448-FF17478C4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ECBBA-C71A-40BB-B4C6-CA0EDB785CEC}" type="datetimeFigureOut">
              <a:rPr lang="en-MY" smtClean="0"/>
              <a:t>18/11/2020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95077-554D-4B63-A95B-AD01152F8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678B7-7833-4531-832E-490892F8A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C2D3-7FB7-4B1C-8A02-325BEAF5824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578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5513-0DAE-48E4-AE8E-431111ED7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2765"/>
            <a:ext cx="9144000" cy="758089"/>
          </a:xfrm>
        </p:spPr>
        <p:txBody>
          <a:bodyPr>
            <a:normAutofit/>
          </a:bodyPr>
          <a:lstStyle/>
          <a:p>
            <a:r>
              <a:rPr lang="en-M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RESEARCH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10A1D-6037-42D5-BE2E-356F68C46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1830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  <a:p>
            <a:pPr algn="l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Semester:</a:t>
            </a:r>
          </a:p>
          <a:p>
            <a:pPr algn="l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&amp; Field of Study:</a:t>
            </a:r>
          </a:p>
          <a:p>
            <a:pPr algn="l"/>
            <a:r>
              <a:rPr lang="en-MY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007B1B-79D8-4C7B-B301-DE80754E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64" y="598182"/>
            <a:ext cx="3239719" cy="19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4FA543-D81D-400E-A16F-E192DE7D7844}"/>
              </a:ext>
            </a:extLst>
          </p:cNvPr>
          <p:cNvSpPr txBox="1"/>
          <p:nvPr/>
        </p:nvSpPr>
        <p:spPr>
          <a:xfrm>
            <a:off x="1341120" y="186191"/>
            <a:ext cx="889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FOR CONVERSION FROM MS TO PhD PROGRAM</a:t>
            </a:r>
          </a:p>
        </p:txBody>
      </p:sp>
    </p:spTree>
    <p:extLst>
      <p:ext uri="{BB962C8B-B14F-4D97-AF65-F5344CB8AC3E}">
        <p14:creationId xmlns:p14="http://schemas.microsoft.com/office/powerpoint/2010/main" val="105509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5513-0DAE-48E4-AE8E-431111ED7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1965"/>
            <a:ext cx="9144000" cy="758089"/>
          </a:xfrm>
        </p:spPr>
        <p:txBody>
          <a:bodyPr>
            <a:normAutofit/>
          </a:bodyPr>
          <a:lstStyle/>
          <a:p>
            <a:r>
              <a:rPr lang="en-MY" sz="4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RESEARCH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10A1D-6037-42D5-BE2E-356F68C46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1830"/>
            <a:ext cx="9144000" cy="1655762"/>
          </a:xfrm>
        </p:spPr>
        <p:txBody>
          <a:bodyPr>
            <a:normAutofit/>
          </a:bodyPr>
          <a:lstStyle/>
          <a:p>
            <a:r>
              <a:rPr lang="en-M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007B1B-79D8-4C7B-B301-DE80754E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24" y="297951"/>
            <a:ext cx="3239719" cy="19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20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PhD RESEARCH </a:t>
            </a:r>
            <a:b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 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want to study, and why? (based on findings from MS study)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continuing MS research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 for PhD research</a:t>
            </a: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2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OBJECTIVES FOR PhD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research objective</a:t>
            </a:r>
          </a:p>
          <a:p>
            <a:pPr marL="514350" indent="-514350">
              <a:buAutoNum type="arabicPeriod"/>
            </a:pPr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research objective</a:t>
            </a:r>
          </a:p>
          <a:p>
            <a:pPr marL="514350" indent="-514350">
              <a:buAutoNum type="arabicPeriod"/>
            </a:pPr>
            <a:r>
              <a:rPr lang="en-MY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research objective</a:t>
            </a:r>
          </a:p>
          <a:p>
            <a:pPr marL="514350" indent="-514350">
              <a:buAutoNum type="arabicPeriod"/>
            </a:pPr>
            <a:r>
              <a:rPr lang="en-MY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 research objective</a:t>
            </a:r>
          </a:p>
          <a:p>
            <a:pPr marL="0" indent="0">
              <a:buNone/>
            </a:pP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Please list ALL of the objectives. There could be </a:t>
            </a:r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objectives from MS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research, and </a:t>
            </a:r>
            <a:r>
              <a:rPr lang="en-MY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of 2 additional objectives </a:t>
            </a:r>
            <a:r>
              <a:rPr lang="en-M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newly proposed PhD research.</a:t>
            </a:r>
          </a:p>
        </p:txBody>
      </p:sp>
    </p:spTree>
    <p:extLst>
      <p:ext uri="{BB962C8B-B14F-4D97-AF65-F5344CB8AC3E}">
        <p14:creationId xmlns:p14="http://schemas.microsoft.com/office/powerpoint/2010/main" val="88729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FOR PhD RESEARCH</a:t>
            </a:r>
            <a:b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 3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0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MATERIALS AND METHODS </a:t>
            </a:r>
            <a:b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 3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849D0F-FF8E-4CC8-8B90-72346A70356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Experimental Overview (show clear correlation between MS and PhD study)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methods</a:t>
            </a:r>
          </a:p>
        </p:txBody>
      </p:sp>
    </p:spTree>
    <p:extLst>
      <p:ext uri="{BB962C8B-B14F-4D97-AF65-F5344CB8AC3E}">
        <p14:creationId xmlns:p14="http://schemas.microsoft.com/office/powerpoint/2010/main" val="429274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849D0F-FF8E-4CC8-8B90-72346A70356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9B2FDC-DB1B-4727-B073-91B4DD853C4C}"/>
              </a:ext>
            </a:extLst>
          </p:cNvPr>
          <p:cNvSpPr txBox="1">
            <a:spLocks/>
          </p:cNvSpPr>
          <p:nvPr/>
        </p:nvSpPr>
        <p:spPr>
          <a:xfrm>
            <a:off x="914400" y="1901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 based on the objectives proposed</a:t>
            </a:r>
          </a:p>
        </p:txBody>
      </p:sp>
    </p:spTree>
    <p:extLst>
      <p:ext uri="{BB962C8B-B14F-4D97-AF65-F5344CB8AC3E}">
        <p14:creationId xmlns:p14="http://schemas.microsoft.com/office/powerpoint/2010/main" val="396118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GANTT CHART (1 slide)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849D0F-FF8E-4CC8-8B90-72346A70356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9B2FDC-DB1B-4727-B073-91B4DD853C4C}"/>
              </a:ext>
            </a:extLst>
          </p:cNvPr>
          <p:cNvSpPr txBox="1">
            <a:spLocks/>
          </p:cNvSpPr>
          <p:nvPr/>
        </p:nvSpPr>
        <p:spPr>
          <a:xfrm>
            <a:off x="914400" y="1901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complete </a:t>
            </a:r>
            <a:r>
              <a:rPr lang="en-MY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gantt</a:t>
            </a:r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chart including the timeline of your MS and PhD study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how many months more are needed to complete your PhD study</a:t>
            </a:r>
          </a:p>
        </p:txBody>
      </p:sp>
    </p:spTree>
    <p:extLst>
      <p:ext uri="{BB962C8B-B14F-4D97-AF65-F5344CB8AC3E}">
        <p14:creationId xmlns:p14="http://schemas.microsoft.com/office/powerpoint/2010/main" val="511525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JUSTIFICATION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849D0F-FF8E-4CC8-8B90-72346A70356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9B2FDC-DB1B-4727-B073-91B4DD853C4C}"/>
              </a:ext>
            </a:extLst>
          </p:cNvPr>
          <p:cNvSpPr txBox="1">
            <a:spLocks/>
          </p:cNvSpPr>
          <p:nvPr/>
        </p:nvSpPr>
        <p:spPr>
          <a:xfrm>
            <a:off x="914400" y="19018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on why you should be supported for conversion</a:t>
            </a:r>
          </a:p>
        </p:txBody>
      </p:sp>
    </p:spTree>
    <p:extLst>
      <p:ext uri="{BB962C8B-B14F-4D97-AF65-F5344CB8AC3E}">
        <p14:creationId xmlns:p14="http://schemas.microsoft.com/office/powerpoint/2010/main" val="345851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(max 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6323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 (max 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75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RESEARCH OBJECTIVES (max 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05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 (max 3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029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&amp; METHODS (max 3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Experimental Overview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methods</a:t>
            </a:r>
          </a:p>
        </p:txBody>
      </p:sp>
    </p:spTree>
    <p:extLst>
      <p:ext uri="{BB962C8B-B14F-4D97-AF65-F5344CB8AC3E}">
        <p14:creationId xmlns:p14="http://schemas.microsoft.com/office/powerpoint/2010/main" val="198035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OF MS RESEARCH FINDINGS </a:t>
            </a:r>
            <a:b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 6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results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/ justification of the findings</a:t>
            </a:r>
          </a:p>
        </p:txBody>
      </p:sp>
    </p:spTree>
    <p:extLst>
      <p:ext uri="{BB962C8B-B14F-4D97-AF65-F5344CB8AC3E}">
        <p14:creationId xmlns:p14="http://schemas.microsoft.com/office/powerpoint/2010/main" val="231440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MS RESEARCH FINDINGS </a:t>
            </a:r>
            <a:b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 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of MS research 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 the findings which can be further explored during PhD candidature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for PhD research</a:t>
            </a: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1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9640-0E1C-4803-94BC-F91F149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109"/>
            <a:ext cx="10515600" cy="1325563"/>
          </a:xfrm>
        </p:spPr>
        <p:txBody>
          <a:bodyPr>
            <a:normAutofit/>
          </a:bodyPr>
          <a:lstStyle/>
          <a:p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FROM MS RESEARCH  </a:t>
            </a:r>
            <a:b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MY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(max 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BFD9A-85DA-4E0F-AE01-288B500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research progress (based on MS objectives)</a:t>
            </a:r>
          </a:p>
          <a:p>
            <a:r>
              <a:rPr lang="en-MY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publications, awards, etc</a:t>
            </a:r>
          </a:p>
          <a:p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7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MS RESEARCH TITLE</vt:lpstr>
      <vt:lpstr>INTRODUCTION (max 2 slides)</vt:lpstr>
      <vt:lpstr>PROBLEM STATEMENT (max 2 slides)</vt:lpstr>
      <vt:lpstr>MS RESEARCH OBJECTIVES (max 1 slide)</vt:lpstr>
      <vt:lpstr>LITERATURE REVIEW (max 3 slides)</vt:lpstr>
      <vt:lpstr>MATERIALS &amp; METHODS (max 3 slides)</vt:lpstr>
      <vt:lpstr>HIGHLIGHTS OF MS RESEARCH FINDINGS  (max 6 slides)</vt:lpstr>
      <vt:lpstr>SUMMARY OF MS RESEARCH FINDINGS  (max 1 slide)</vt:lpstr>
      <vt:lpstr>ACHIEVEMENTS FROM MS RESEARCH   (max 1 slide)</vt:lpstr>
      <vt:lpstr>PhD RESEARCH PROPOSAL</vt:lpstr>
      <vt:lpstr>INTRODUCTION OF PhD RESEARCH  (max 2 slides)</vt:lpstr>
      <vt:lpstr>PROPOSED OBJECTIVES FOR PhD RESEARCH</vt:lpstr>
      <vt:lpstr>LITERATURE REVIEW FOR PhD RESEARCH (max 3 slides)</vt:lpstr>
      <vt:lpstr>PROPOSED MATERIALS AND METHODS  (max 3 slides)</vt:lpstr>
      <vt:lpstr>EXPECTED OUTCOME</vt:lpstr>
      <vt:lpstr>GANTT CHART (1 slide) </vt:lpstr>
      <vt:lpstr>STATEMENT OF JUSTIFICATION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RESEARCH TITLE</dc:title>
  <dc:creator>HIDAYAH BINTI ARIFFIN</dc:creator>
  <cp:lastModifiedBy>HIDAYAH BINTI ARIFFIN</cp:lastModifiedBy>
  <cp:revision>7</cp:revision>
  <dcterms:created xsi:type="dcterms:W3CDTF">2020-11-18T05:52:09Z</dcterms:created>
  <dcterms:modified xsi:type="dcterms:W3CDTF">2020-11-18T06:26:32Z</dcterms:modified>
</cp:coreProperties>
</file>